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794500" cy="9931400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5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2" autoAdjust="0"/>
  </p:normalViewPr>
  <p:slideViewPr>
    <p:cSldViewPr>
      <p:cViewPr>
        <p:scale>
          <a:sx n="20" d="100"/>
          <a:sy n="20" d="100"/>
        </p:scale>
        <p:origin x="1506" y="1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9A2F1-51FC-4A8C-A9C8-78B60D1B3069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744538"/>
            <a:ext cx="26352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E7DA3-BF5E-4145-AE5F-112C6E15F3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85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E7DA3-BF5E-4145-AE5F-112C6E15F3F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48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861F-8D15-423E-9BB3-6406E5C72A3C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5295-9910-4DBC-B270-78CAE526B4D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" t="-2381" r="79554" b="-677"/>
          <a:stretch/>
        </p:blipFill>
        <p:spPr bwMode="auto">
          <a:xfrm>
            <a:off x="12923136" y="377491"/>
            <a:ext cx="16042388" cy="1303388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42341" y="737966"/>
            <a:ext cx="28383223" cy="6119812"/>
          </a:xfrm>
          <a:prstGeom prst="rect">
            <a:avLst/>
          </a:prstGeom>
          <a:solidFill>
            <a:srgbClr val="FFFFFF">
              <a:alpha val="67000"/>
            </a:srgbClr>
          </a:solidFill>
          <a:ln w="63500" algn="in">
            <a:solidFill>
              <a:srgbClr val="49657D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107279" y="5577147"/>
            <a:ext cx="15951711" cy="1091889"/>
          </a:xfrm>
          <a:prstGeom prst="rect">
            <a:avLst/>
          </a:prstGeom>
          <a:noFill/>
          <a:ln w="38100">
            <a:noFill/>
            <a:prstDash val="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5400" b="1" i="0" u="none" strike="noStrike" cap="none" normalizeH="0" baseline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defRPr>
            </a:lvl1pPr>
          </a:lstStyle>
          <a:p>
            <a:r>
              <a:rPr lang="de-DE" b="0" dirty="0" smtClean="0"/>
              <a:t>Hier steht der Name der Autorin/ des Autors</a:t>
            </a:r>
            <a:endParaRPr lang="de-DE" b="0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089278" y="2034110"/>
            <a:ext cx="15951710" cy="3231493"/>
          </a:xfrm>
          <a:prstGeom prst="rect">
            <a:avLst/>
          </a:prstGeom>
          <a:noFill/>
          <a:ln w="38100">
            <a:noFill/>
            <a:prstDash val="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400" b="1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6000" b="1" i="0" u="none" strike="noStrike" cap="none" normalizeH="0" baseline="0" dirty="0" smtClean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rPr>
              <a:t>Hier steht der Titel des Posters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5400" b="1" dirty="0">
              <a:solidFill>
                <a:srgbClr val="49657D"/>
              </a:solidFill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5400" b="1" i="0" u="none" strike="noStrike" cap="none" normalizeH="0" baseline="0" dirty="0" smtClean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rPr>
              <a:t>Hier steht ggfs. der Untertitel</a:t>
            </a:r>
            <a:r>
              <a:rPr kumimoji="0" lang="de-DE" sz="5400" b="1" i="0" u="none" strike="noStrike" cap="none" normalizeH="0" dirty="0" smtClean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rPr>
              <a:t> des Posters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42342" y="7146676"/>
            <a:ext cx="11374756" cy="6840762"/>
          </a:xfrm>
          <a:prstGeom prst="rect">
            <a:avLst/>
          </a:prstGeom>
          <a:solidFill>
            <a:srgbClr val="FFFFFF">
              <a:alpha val="67000"/>
            </a:srgbClr>
          </a:solidFill>
          <a:ln w="57150" algn="in">
            <a:solidFill>
              <a:srgbClr val="49657D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243587" y="7419421"/>
            <a:ext cx="10872062" cy="6256473"/>
          </a:xfrm>
          <a:prstGeom prst="rect">
            <a:avLst/>
          </a:prstGeom>
          <a:noFill/>
          <a:ln w="19050" algn="in">
            <a:solidFill>
              <a:srgbClr val="49657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000" b="1" i="0" u="none" strike="noStrike" cap="none" normalizeH="0" baseline="0" dirty="0" smtClean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rPr>
              <a:t>1. Einleitung und Problemstellung</a:t>
            </a:r>
          </a:p>
          <a:p>
            <a:pPr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de-DE" sz="2800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2800" dirty="0">
              <a:solidFill>
                <a:srgbClr val="49657D"/>
              </a:solidFill>
              <a:latin typeface="Gill Sans MT" pitchFamily="34" charset="0"/>
              <a:cs typeface="Arial" pitchFamily="34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de-DE" sz="2800" i="0" u="none" strike="noStrike" cap="none" normalizeH="0" baseline="0" dirty="0" smtClean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977743" y="21228035"/>
            <a:ext cx="18073312" cy="14433811"/>
          </a:xfrm>
          <a:prstGeom prst="rect">
            <a:avLst/>
          </a:prstGeom>
          <a:solidFill>
            <a:srgbClr val="FFFFFF">
              <a:alpha val="67000"/>
            </a:srgbClr>
          </a:solidFill>
          <a:ln w="57150" algn="in">
            <a:solidFill>
              <a:srgbClr val="49657D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251544" y="21548278"/>
            <a:ext cx="17488842" cy="13825536"/>
          </a:xfrm>
          <a:prstGeom prst="rect">
            <a:avLst/>
          </a:prstGeom>
          <a:noFill/>
          <a:ln w="19050" algn="in">
            <a:solidFill>
              <a:srgbClr val="49657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4000" b="1" dirty="0" smtClean="0">
                <a:solidFill>
                  <a:srgbClr val="49657D"/>
                </a:solidFill>
                <a:latin typeface="Gill Sans MT" pitchFamily="34" charset="0"/>
                <a:cs typeface="Arial" pitchFamily="34" charset="0"/>
              </a:rPr>
              <a:t>4. Ergebnisse</a:t>
            </a:r>
            <a:endParaRPr lang="de-DE" sz="4000" b="1" dirty="0">
              <a:solidFill>
                <a:srgbClr val="49657D"/>
              </a:solidFill>
              <a:latin typeface="Gill Sans MT" pitchFamily="34" charset="0"/>
              <a:cs typeface="Arial" pitchFamily="34" charset="0"/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3600" dirty="0">
              <a:solidFill>
                <a:srgbClr val="49657D"/>
              </a:solidFill>
            </a:endParaRPr>
          </a:p>
          <a:p>
            <a:endParaRPr lang="de-DE" sz="3600" dirty="0" smtClean="0">
              <a:solidFill>
                <a:srgbClr val="49657D"/>
              </a:solidFill>
            </a:endParaRPr>
          </a:p>
          <a:p>
            <a:endParaRPr lang="de-DE" sz="2800" dirty="0" smtClean="0">
              <a:solidFill>
                <a:srgbClr val="49657D"/>
              </a:solidFill>
            </a:endParaRPr>
          </a:p>
          <a:p>
            <a:endParaRPr lang="de-DE" sz="2400" dirty="0" smtClean="0">
              <a:latin typeface="Gill Sans MT" panose="020B0502020104020203" pitchFamily="34" charset="0"/>
            </a:endParaRPr>
          </a:p>
          <a:p>
            <a:endParaRPr lang="de-DE" sz="2400" dirty="0" smtClean="0">
              <a:latin typeface="Gill Sans MT" panose="020B0502020104020203" pitchFamily="34" charset="0"/>
            </a:endParaRPr>
          </a:p>
          <a:p>
            <a:endParaRPr lang="de-DE" sz="2800" dirty="0">
              <a:latin typeface="Gill Sans MT" panose="020B0502020104020203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2677137" y="7146676"/>
            <a:ext cx="16648425" cy="13681522"/>
          </a:xfrm>
          <a:prstGeom prst="rect">
            <a:avLst/>
          </a:prstGeom>
          <a:solidFill>
            <a:srgbClr val="FFFFFF">
              <a:alpha val="67000"/>
            </a:srgbClr>
          </a:solidFill>
          <a:ln w="57150" algn="in">
            <a:solidFill>
              <a:srgbClr val="49657D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de-DE" sz="1800" b="1" dirty="0">
              <a:solidFill>
                <a:srgbClr val="49657D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2925626" y="7391060"/>
            <a:ext cx="16057784" cy="13192753"/>
          </a:xfrm>
          <a:prstGeom prst="rect">
            <a:avLst/>
          </a:prstGeom>
          <a:noFill/>
          <a:ln w="19050" algn="in">
            <a:solidFill>
              <a:srgbClr val="49657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000" b="1" i="0" u="none" strike="noStrike" cap="none" normalizeH="0" baseline="0" dirty="0" smtClean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rPr>
              <a:t>3. Methodik</a:t>
            </a:r>
            <a:endParaRPr lang="de-DE" sz="2800" b="1" dirty="0" smtClean="0">
              <a:latin typeface="Gill Sans MT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de-DE" sz="2800" dirty="0" smtClean="0">
              <a:latin typeface="Gill Sans MT" pitchFamily="34" charset="0"/>
              <a:cs typeface="Arial" pitchFamily="34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de-DE" sz="2800" dirty="0" smtClean="0">
              <a:solidFill>
                <a:srgbClr val="49657D"/>
              </a:solidFill>
              <a:latin typeface="Gill Sans MT" pitchFamily="34" charset="0"/>
              <a:cs typeface="Arial" pitchFamily="34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de-DE" sz="2800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2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977743" y="14387275"/>
            <a:ext cx="11339355" cy="6440924"/>
          </a:xfrm>
          <a:prstGeom prst="rect">
            <a:avLst/>
          </a:prstGeom>
          <a:solidFill>
            <a:srgbClr val="FFFFFF">
              <a:alpha val="67000"/>
            </a:srgbClr>
          </a:solidFill>
          <a:ln w="57150" algn="in">
            <a:solidFill>
              <a:srgbClr val="49657D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243587" y="14680808"/>
            <a:ext cx="10872062" cy="5931366"/>
          </a:xfrm>
          <a:prstGeom prst="rect">
            <a:avLst/>
          </a:prstGeom>
          <a:noFill/>
          <a:ln w="19050" algn="in">
            <a:solidFill>
              <a:srgbClr val="49657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4000" b="1" dirty="0" smtClean="0">
                <a:solidFill>
                  <a:srgbClr val="49657D"/>
                </a:solidFill>
                <a:latin typeface="Gill Sans MT" pitchFamily="34" charset="0"/>
                <a:cs typeface="Arial" pitchFamily="34" charset="0"/>
              </a:rPr>
              <a:t>2. </a:t>
            </a:r>
            <a:r>
              <a:rPr kumimoji="0" lang="de-DE" sz="4000" b="1" i="0" u="none" strike="noStrike" cap="none" normalizeH="0" baseline="0" dirty="0" smtClean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rPr>
              <a:t>Zielsetzung und Untersuchungsfragen</a:t>
            </a:r>
            <a:endParaRPr lang="de-DE" sz="2800" dirty="0">
              <a:solidFill>
                <a:srgbClr val="49657D"/>
              </a:solidFill>
              <a:latin typeface="Gill Sans MT" pitchFamily="34" charset="0"/>
              <a:cs typeface="Arial" pitchFamily="34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sz="2750" i="0" u="none" strike="noStrike" cap="none" normalizeH="0" baseline="0" dirty="0" smtClean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19408661" y="21260246"/>
            <a:ext cx="9916902" cy="20810312"/>
          </a:xfrm>
          <a:prstGeom prst="rect">
            <a:avLst/>
          </a:prstGeom>
          <a:solidFill>
            <a:srgbClr val="FFFFFF">
              <a:alpha val="67000"/>
            </a:srgbClr>
          </a:solidFill>
          <a:ln w="57150" algn="in">
            <a:solidFill>
              <a:srgbClr val="49657D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942341" y="35949878"/>
            <a:ext cx="18131351" cy="6120680"/>
          </a:xfrm>
          <a:prstGeom prst="rect">
            <a:avLst/>
          </a:prstGeom>
          <a:solidFill>
            <a:srgbClr val="FFFFFF">
              <a:alpha val="67000"/>
            </a:srgbClr>
          </a:solidFill>
          <a:ln w="57150" algn="in">
            <a:solidFill>
              <a:srgbClr val="49657D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1170435" y="36237910"/>
            <a:ext cx="17644045" cy="5616624"/>
          </a:xfrm>
          <a:prstGeom prst="rect">
            <a:avLst/>
          </a:prstGeom>
          <a:noFill/>
          <a:ln w="19050" algn="in">
            <a:solidFill>
              <a:srgbClr val="49657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000" b="1" i="0" u="none" strike="noStrike" cap="none" normalizeH="0" baseline="0" dirty="0" smtClean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rPr>
              <a:t>6. Literatur</a:t>
            </a:r>
            <a:r>
              <a:rPr lang="de-DE" sz="4000" dirty="0" smtClean="0">
                <a:latin typeface="Gill Sans MT" pitchFamily="34" charset="0"/>
                <a:cs typeface="Arial" pitchFamily="34" charset="0"/>
              </a:rPr>
              <a:t>.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de-DE" sz="4000" dirty="0" smtClean="0">
              <a:latin typeface="Gill Sans MT" pitchFamily="34" charset="0"/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de-DE" sz="4000" dirty="0" smtClean="0">
              <a:latin typeface="Gill Sans MT" pitchFamily="34" charset="0"/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Gill Sans MT" pitchFamily="34" charset="0"/>
              <a:cs typeface="Arial" pitchFamily="34" charset="0"/>
            </a:endParaRPr>
          </a:p>
          <a:p>
            <a:pPr marL="571500" lvl="0" indent="-57150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de-DE" sz="2800" i="0" u="none" strike="noStrike" cap="none" normalizeH="0" baseline="0" dirty="0" smtClean="0">
              <a:ln>
                <a:noFill/>
              </a:ln>
              <a:effectLst/>
              <a:latin typeface="Gill Sans MT" pitchFamily="34" charset="0"/>
              <a:cs typeface="Arial" pitchFamily="34" charset="0"/>
            </a:endParaRPr>
          </a:p>
          <a:p>
            <a:pPr marL="571500" indent="-57150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kumimoji="0" lang="de-DE" sz="3600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600" b="1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8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19720710" y="21548278"/>
            <a:ext cx="9316821" cy="20306256"/>
          </a:xfrm>
          <a:prstGeom prst="rect">
            <a:avLst/>
          </a:prstGeom>
          <a:noFill/>
          <a:ln w="19050" algn="in">
            <a:solidFill>
              <a:srgbClr val="49657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000" b="1" i="0" u="none" strike="noStrike" cap="none" normalizeH="0" baseline="0" dirty="0" smtClean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rPr>
              <a:t>5. Diskussion</a:t>
            </a:r>
            <a:endParaRPr kumimoji="0" lang="de-DE" sz="3600" b="1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de-DE" sz="2800" dirty="0" smtClean="0"/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1" i="0" u="none" strike="noStrike" cap="none" normalizeH="0" baseline="0" dirty="0" smtClean="0">
              <a:ln>
                <a:noFill/>
              </a:ln>
              <a:solidFill>
                <a:srgbClr val="49657D"/>
              </a:solidFill>
              <a:effectLst/>
              <a:latin typeface="Gill Sans MT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23163987" y="929209"/>
            <a:ext cx="5765532" cy="5658732"/>
          </a:xfrm>
          <a:prstGeom prst="rect">
            <a:avLst/>
          </a:prstGeom>
          <a:noFill/>
          <a:ln w="38100">
            <a:noFill/>
            <a:prstDash val="dash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R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5400" b="1" i="0" u="none" strike="noStrike" cap="none" normalizeH="0" baseline="0">
                <a:ln>
                  <a:noFill/>
                </a:ln>
                <a:solidFill>
                  <a:srgbClr val="49657D"/>
                </a:solidFill>
                <a:effectLst/>
                <a:latin typeface="Gill Sans MT" pitchFamily="34" charset="0"/>
                <a:cs typeface="Arial" pitchFamily="34" charset="0"/>
              </a:defRPr>
            </a:lvl1pPr>
          </a:lstStyle>
          <a:p>
            <a:pPr lvl="0" defTabSz="4176431" fontAlgn="auto">
              <a:spcBef>
                <a:spcPts val="0"/>
              </a:spcBef>
              <a:spcAft>
                <a:spcPts val="0"/>
              </a:spcAft>
            </a:pPr>
            <a:endParaRPr lang="de-DE" sz="4000" dirty="0" smtClean="0"/>
          </a:p>
          <a:p>
            <a:pPr lvl="0" defTabSz="4176431" fontAlgn="auto">
              <a:spcBef>
                <a:spcPts val="0"/>
              </a:spcBef>
              <a:spcAft>
                <a:spcPts val="0"/>
              </a:spcAft>
            </a:pPr>
            <a:endParaRPr lang="de-DE" sz="4000" dirty="0"/>
          </a:p>
          <a:p>
            <a:pPr lvl="0" defTabSz="4176431" fontAlgn="auto">
              <a:spcBef>
                <a:spcPts val="0"/>
              </a:spcBef>
              <a:spcAft>
                <a:spcPts val="0"/>
              </a:spcAft>
            </a:pPr>
            <a:endParaRPr lang="de-DE" sz="4000" dirty="0" smtClean="0"/>
          </a:p>
          <a:p>
            <a:pPr lvl="0" defTabSz="4176431" fontAlgn="auto">
              <a:spcBef>
                <a:spcPts val="0"/>
              </a:spcBef>
              <a:spcAft>
                <a:spcPts val="0"/>
              </a:spcAft>
            </a:pPr>
            <a:r>
              <a:rPr lang="de-DE" sz="4000" b="0" dirty="0" smtClean="0"/>
              <a:t>Hier </a:t>
            </a:r>
            <a:r>
              <a:rPr lang="de-DE" sz="4000" b="0" dirty="0" smtClean="0"/>
              <a:t>steht die Fakultät und/oder das Department</a:t>
            </a:r>
            <a:endParaRPr lang="de-DE" sz="4000" b="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81" y="929209"/>
            <a:ext cx="10058400" cy="16126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Benutzerdefiniert</PresentationFormat>
  <Paragraphs>47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"Johanna Krull";Michael Grosche</dc:creator>
  <cp:lastModifiedBy>Windows User</cp:lastModifiedBy>
  <cp:revision>93</cp:revision>
  <cp:lastPrinted>2014-01-15T11:30:37Z</cp:lastPrinted>
  <dcterms:created xsi:type="dcterms:W3CDTF">2012-11-21T14:33:33Z</dcterms:created>
  <dcterms:modified xsi:type="dcterms:W3CDTF">2021-04-13T12:08:25Z</dcterms:modified>
</cp:coreProperties>
</file>